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99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Abstração, Herança e Polimorfismo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776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 apresentação vai explorar três pilares fundamentais da programação orientada a objetos (POO): abstração, herança e polimorfismo.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586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Matheus da Silva Xavier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766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Keven Iuri Souza dos Santos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947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Santiago Ramos de Lima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622970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237327"/>
            <a:ext cx="347663" cy="3476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756440" y="6212800"/>
            <a:ext cx="169806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18" kern="0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keven iuri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Conclusão: Dominando os Pilares da POO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abstração, a herança e o polimorfismo são os pilares da POO. Eles permitem criar software mais organizado, modular e reutilizável. Domine esses conceitos para se tornar um desenvolvedor mais eficiente e prepare-se para construir aplicações incríveis!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605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Abstração: Simplificando a Complexidade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40386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 Essencial, Sem Detalhes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Abstração significa esconder detalhes de implementação e expor apenas o essencial. O foco está no "o que" a funcionalidade faz, e não no "como" ela funciona.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3877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 Poder da Simplificação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Imagine um carro. Você sabe dirigir (usar a interface), mas não precisa saber como o motor funciona internamente. A abstração permite que você se concentre na tarefa em mãos, sem se preocupar com detalhes complexos.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Objetivo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367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1792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367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Facilitar o entendimento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365260" y="44266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017306" y="43841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Reutilização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315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365260" y="56740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6315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Manutenção do código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81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Por que Utilizamos Abstração?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Simplicidade:</a:t>
            </a:r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Reduz a complexidade do sistema, deixando o código mais legível.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384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365260" y="47809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017306" y="473844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Reusabilidade:</a:t>
            </a:r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Podemos usar componentes de forma modular em várias partes do código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85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365260" y="60283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9858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Facilidade de Manutenção:</a:t>
            </a:r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Mudanças nos detalhes de implementação não afetam o restante do sistema.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3821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abc import ABC, abstractmethod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2170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 FormaGeometrica(ABC):</a:t>
            </a:r>
            <a:endParaRPr lang="en-US" sz="850" dirty="0"/>
          </a:p>
        </p:txBody>
      </p:sp>
      <p:sp>
        <p:nvSpPr>
          <p:cNvPr id="5" name="Shape 3"/>
          <p:cNvSpPr/>
          <p:nvPr/>
        </p:nvSpPr>
        <p:spPr>
          <a:xfrm>
            <a:off x="396835" y="1530668"/>
            <a:ext cx="6780014" cy="1621631"/>
          </a:xfrm>
          <a:prstGeom prst="roundRect">
            <a:avLst>
              <a:gd name="adj" fmla="val 1049"/>
            </a:avLst>
          </a:prstGeom>
          <a:solidFill>
            <a:srgbClr val="3D4D00"/>
          </a:solidFill>
          <a:ln/>
        </p:spPr>
      </p:sp>
      <p:sp>
        <p:nvSpPr>
          <p:cNvPr id="6" name="Shape 4"/>
          <p:cNvSpPr/>
          <p:nvPr/>
        </p:nvSpPr>
        <p:spPr>
          <a:xfrm>
            <a:off x="391239" y="1530668"/>
            <a:ext cx="6791206" cy="1621631"/>
          </a:xfrm>
          <a:prstGeom prst="roundRect">
            <a:avLst>
              <a:gd name="adj" fmla="val 1049"/>
            </a:avLst>
          </a:prstGeom>
          <a:solidFill>
            <a:srgbClr val="3D4D00"/>
          </a:solidFill>
          <a:ln/>
        </p:spPr>
      </p:sp>
      <p:sp>
        <p:nvSpPr>
          <p:cNvPr id="7" name="Text 5"/>
          <p:cNvSpPr/>
          <p:nvPr/>
        </p:nvSpPr>
        <p:spPr>
          <a:xfrm>
            <a:off x="504587" y="1615678"/>
            <a:ext cx="656451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@abstractmethod
def calcular_area(self):
    pass
@abstractmethod
def calcular_perimetro(self):
    pass
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327981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 Retangulo(FormaGeometrica): def </a:t>
            </a:r>
            <a:pPr indent="0" marL="0">
              <a:lnSpc>
                <a:spcPts val="1400"/>
              </a:lnSpc>
              <a:buNone/>
            </a:pPr>
            <a:r>
              <a:rPr lang="en-US" sz="850" i="1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</a:t>
            </a:r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(self, largura, altura): self.largura = largura self.altura = altura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396835" y="3588782"/>
            <a:ext cx="6780014" cy="1258729"/>
          </a:xfrm>
          <a:prstGeom prst="roundRect">
            <a:avLst>
              <a:gd name="adj" fmla="val 1352"/>
            </a:avLst>
          </a:prstGeom>
          <a:solidFill>
            <a:srgbClr val="3D4D00"/>
          </a:solidFill>
          <a:ln/>
        </p:spPr>
      </p:sp>
      <p:sp>
        <p:nvSpPr>
          <p:cNvPr id="10" name="Shape 8"/>
          <p:cNvSpPr/>
          <p:nvPr/>
        </p:nvSpPr>
        <p:spPr>
          <a:xfrm>
            <a:off x="391239" y="3588782"/>
            <a:ext cx="6791206" cy="1258729"/>
          </a:xfrm>
          <a:prstGeom prst="roundRect">
            <a:avLst>
              <a:gd name="adj" fmla="val 1352"/>
            </a:avLst>
          </a:prstGeom>
          <a:solidFill>
            <a:srgbClr val="3D4D00"/>
          </a:solidFill>
          <a:ln/>
        </p:spPr>
      </p:sp>
      <p:sp>
        <p:nvSpPr>
          <p:cNvPr id="11" name="Text 9"/>
          <p:cNvSpPr/>
          <p:nvPr/>
        </p:nvSpPr>
        <p:spPr>
          <a:xfrm>
            <a:off x="504587" y="3673793"/>
            <a:ext cx="65645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calcular_area(self):
    return self.largura * self.altura
def calcular_perimetro(self):
    return 2 * (self.largura + self.altura)
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497502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 Circulo(FormaGeometrica): def </a:t>
            </a:r>
            <a:pPr indent="0" marL="0">
              <a:lnSpc>
                <a:spcPts val="1400"/>
              </a:lnSpc>
              <a:buNone/>
            </a:pPr>
            <a:r>
              <a:rPr lang="en-US" sz="850" i="1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</a:t>
            </a:r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(self, raio): self.raio = raio</a:t>
            </a:r>
            <a:endParaRPr lang="en-US" sz="850" dirty="0"/>
          </a:p>
        </p:txBody>
      </p:sp>
      <p:sp>
        <p:nvSpPr>
          <p:cNvPr id="13" name="Shape 11"/>
          <p:cNvSpPr/>
          <p:nvPr/>
        </p:nvSpPr>
        <p:spPr>
          <a:xfrm>
            <a:off x="396835" y="5283994"/>
            <a:ext cx="6780014" cy="1258729"/>
          </a:xfrm>
          <a:prstGeom prst="roundRect">
            <a:avLst>
              <a:gd name="adj" fmla="val 1352"/>
            </a:avLst>
          </a:prstGeom>
          <a:solidFill>
            <a:srgbClr val="3D4D00"/>
          </a:solidFill>
          <a:ln/>
        </p:spPr>
      </p:sp>
      <p:sp>
        <p:nvSpPr>
          <p:cNvPr id="14" name="Shape 12"/>
          <p:cNvSpPr/>
          <p:nvPr/>
        </p:nvSpPr>
        <p:spPr>
          <a:xfrm>
            <a:off x="391239" y="5283994"/>
            <a:ext cx="6791206" cy="1258729"/>
          </a:xfrm>
          <a:prstGeom prst="roundRect">
            <a:avLst>
              <a:gd name="adj" fmla="val 1352"/>
            </a:avLst>
          </a:prstGeom>
          <a:solidFill>
            <a:srgbClr val="3D4D00"/>
          </a:solidFill>
          <a:ln/>
        </p:spPr>
      </p:sp>
      <p:sp>
        <p:nvSpPr>
          <p:cNvPr id="15" name="Text 13"/>
          <p:cNvSpPr/>
          <p:nvPr/>
        </p:nvSpPr>
        <p:spPr>
          <a:xfrm>
            <a:off x="504587" y="5369004"/>
            <a:ext cx="65645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calcular_area(self):
    return 3.1415 * (self.raio ** 2)
def calcular_perimetro(self):
    return 2 * 3.1415 * self.raio
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667023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 obter_dados_usuario(): tipo = input("Digite o tipo de forma (retangulo ou circulo): ").lower()</a:t>
            </a:r>
            <a:endParaRPr lang="en-US" sz="850" dirty="0"/>
          </a:p>
        </p:txBody>
      </p:sp>
      <p:sp>
        <p:nvSpPr>
          <p:cNvPr id="17" name="Shape 15"/>
          <p:cNvSpPr/>
          <p:nvPr/>
        </p:nvSpPr>
        <p:spPr>
          <a:xfrm>
            <a:off x="396835" y="6979206"/>
            <a:ext cx="6780014" cy="2528888"/>
          </a:xfrm>
          <a:prstGeom prst="roundRect">
            <a:avLst>
              <a:gd name="adj" fmla="val 673"/>
            </a:avLst>
          </a:prstGeom>
          <a:solidFill>
            <a:srgbClr val="3D4D00"/>
          </a:solidFill>
          <a:ln/>
        </p:spPr>
      </p:sp>
      <p:sp>
        <p:nvSpPr>
          <p:cNvPr id="18" name="Shape 16"/>
          <p:cNvSpPr/>
          <p:nvPr/>
        </p:nvSpPr>
        <p:spPr>
          <a:xfrm>
            <a:off x="391239" y="6979206"/>
            <a:ext cx="6791206" cy="2528888"/>
          </a:xfrm>
          <a:prstGeom prst="roundRect">
            <a:avLst>
              <a:gd name="adj" fmla="val 673"/>
            </a:avLst>
          </a:prstGeom>
          <a:solidFill>
            <a:srgbClr val="3D4D00"/>
          </a:solidFill>
          <a:ln/>
        </p:spPr>
      </p:sp>
      <p:sp>
        <p:nvSpPr>
          <p:cNvPr id="19" name="Text 17"/>
          <p:cNvSpPr/>
          <p:nvPr/>
        </p:nvSpPr>
        <p:spPr>
          <a:xfrm>
            <a:off x="504587" y="7064216"/>
            <a:ext cx="6564511" cy="2358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tipo == "retangulo":
    largura = float(input("Digite a largura do retângulo: "))
    altura = float(input("Digite a altura do retângulo: "))
    forma = Retangulo(largura, altura)
elif tipo == "circulo":
    raio = float(input("Digite o raio do círculo: "))
    forma = Circulo(raio)
else:
    print("Forma não reconhecida. Tente novamente.")
    return None
return forma
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396835" y="963560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</a:t>
            </a:r>
            <a:pPr indent="0" marL="0">
              <a:lnSpc>
                <a:spcPts val="1400"/>
              </a:lnSpc>
              <a:buNone/>
            </a:pPr>
            <a:r>
              <a:rPr lang="en-US" sz="850" i="1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</a:t>
            </a:r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== "</a:t>
            </a:r>
            <a:pPr indent="0" marL="0">
              <a:lnSpc>
                <a:spcPts val="1400"/>
              </a:lnSpc>
              <a:buNone/>
            </a:pPr>
            <a:r>
              <a:rPr lang="en-US" sz="850" i="1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</a:t>
            </a:r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": forma = obter_dados_usuario()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396835" y="9944576"/>
            <a:ext cx="6780014" cy="1077278"/>
          </a:xfrm>
          <a:prstGeom prst="roundRect">
            <a:avLst>
              <a:gd name="adj" fmla="val 1579"/>
            </a:avLst>
          </a:prstGeom>
          <a:solidFill>
            <a:srgbClr val="3D4D00"/>
          </a:solidFill>
          <a:ln/>
        </p:spPr>
      </p:sp>
      <p:sp>
        <p:nvSpPr>
          <p:cNvPr id="22" name="Shape 20"/>
          <p:cNvSpPr/>
          <p:nvPr/>
        </p:nvSpPr>
        <p:spPr>
          <a:xfrm>
            <a:off x="391239" y="9944576"/>
            <a:ext cx="6791206" cy="1077278"/>
          </a:xfrm>
          <a:prstGeom prst="roundRect">
            <a:avLst>
              <a:gd name="adj" fmla="val 1579"/>
            </a:avLst>
          </a:prstGeom>
          <a:solidFill>
            <a:srgbClr val="3D4D00"/>
          </a:solidFill>
          <a:ln/>
        </p:spPr>
      </p:sp>
      <p:sp>
        <p:nvSpPr>
          <p:cNvPr id="23" name="Text 21"/>
          <p:cNvSpPr/>
          <p:nvPr/>
        </p:nvSpPr>
        <p:spPr>
          <a:xfrm>
            <a:off x="504587" y="10029587"/>
            <a:ext cx="6564511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9" kern="0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forma:
    print(f"\n{forma._class.name_}:")
    print(f"Área: {forma.calcular_area()}")
    print(f"Perímetro: {forma.calcular_perimetro()}")
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7461171" y="93821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Herança: Reutilizando e Expandindo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6048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92862"/>
            <a:ext cx="3392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Criando Novas Classes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83280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Herança permite criar novas classes (classes filhas) baseadas em classes existentes (classes pais). Essa técnica facilita o reuso de código e a organização de classes em uma hierarquia.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925616"/>
            <a:ext cx="7556421" cy="2395657"/>
          </a:xfrm>
          <a:prstGeom prst="roundRect">
            <a:avLst>
              <a:gd name="adj" fmla="val 1420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152430"/>
            <a:ext cx="3554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Herdando Comportamento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642848"/>
            <a:ext cx="71027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classes filhas herdam atributos e métodos da classe pai, mas podem também sobrescrevê-los para implementar comportamentos específicos. Isso permite a criação de classes especializadas com funcionalidades únicas, mas que compartilham características comuns.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36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Herança na Prática: Hierarquias de Classes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8133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875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Hierarquias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365546"/>
            <a:ext cx="36080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 podem herdar de outras classes em diferentes níveis, formando uma hierarquia complexa. Essa estrutura permite a organização e o reuso de código em larga escala.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08133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875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Tipos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365546"/>
            <a:ext cx="360818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Existem tipos de herança, como herança simples (uma classe filha herda de uma classe pai) e herança múltipla (uma classe filha herda de várias classes pais). A herança múltipla pode ser complexa e nem sempre é recomendada.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Polimorfismo: Muitas Formas, Uma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84596"/>
            <a:ext cx="30480" cy="5018127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97965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397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7822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711410"/>
            <a:ext cx="3877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 Poder da Flexibilidade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201829"/>
            <a:ext cx="61671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Polimorfismo significa a capacidade de um objeto assumir muitas formas. Permite que objetos de diferentes classes sejam tratados de forma uniforme através de uma interface comum. Isso simplifica o código e aumenta a flexibilidade.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560212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54047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5333881"/>
            <a:ext cx="4200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Implementação e Interfaces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824299"/>
            <a:ext cx="61671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polimorfismo é implementado através de herança e interfaces. Um método definido na classe pai pode ser sobrescrito por classes filhas para implementar o comportamento desejado.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521" y="916305"/>
            <a:ext cx="7670959" cy="1972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spc="-12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Polimorfismo em Ação: Flexibilidade e Extensibilidade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21" y="3204686"/>
            <a:ext cx="1052274" cy="18859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4430" y="3415070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Sobrecarga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04430" y="3870127"/>
            <a:ext cx="6303050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Sobrecarga de métodos permite que métodos com o mesmo nome, mas com diferentes parâmetros, sejam definidos em uma classe. Isso aumenta a flexibilidade e legibilidade do código.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1" y="5090636"/>
            <a:ext cx="1052274" cy="22226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4430" y="5301020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Sobrescrita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04430" y="5756077"/>
            <a:ext cx="6303050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Sobrescrita de métodos permite que classes filhas sobrescrevam métodos herdados da classe pai, implementando comportamentos específicos. Isso permite a criação de classes especializadas com funcionalidades únicas.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2025-03-10T19:56:53Z</dcterms:created>
  <dcterms:modified xsi:type="dcterms:W3CDTF">2025-03-10T19:56:53Z</dcterms:modified>
</cp:coreProperties>
</file>